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sanaL" initials="OL" lastIdx="1" clrIdx="0">
    <p:extLst>
      <p:ext uri="{19B8F6BF-5375-455C-9EA6-DF929625EA0E}">
        <p15:presenceInfo xmlns:p15="http://schemas.microsoft.com/office/powerpoint/2012/main" userId="Oksa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84B25-2FE1-494C-B414-5BB988831C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6271C3-F75A-4934-BD6A-7326042EF78F}">
      <dgm:prSet/>
      <dgm:spPr/>
      <dgm:t>
        <a:bodyPr/>
        <a:lstStyle/>
        <a:p>
          <a:r>
            <a:rPr lang="en-US"/>
            <a:t>We sell when we lease</a:t>
          </a:r>
        </a:p>
      </dgm:t>
    </dgm:pt>
    <dgm:pt modelId="{D91F240E-95CB-403C-8ADB-D030F41E417F}" type="parTrans" cxnId="{6754A105-D545-4A79-BD38-A94F3EB31F86}">
      <dgm:prSet/>
      <dgm:spPr/>
      <dgm:t>
        <a:bodyPr/>
        <a:lstStyle/>
        <a:p>
          <a:endParaRPr lang="en-US"/>
        </a:p>
      </dgm:t>
    </dgm:pt>
    <dgm:pt modelId="{7B9EBED7-2B76-4FF9-B59E-8EDA6256D83C}" type="sibTrans" cxnId="{6754A105-D545-4A79-BD38-A94F3EB31F86}">
      <dgm:prSet/>
      <dgm:spPr/>
      <dgm:t>
        <a:bodyPr/>
        <a:lstStyle/>
        <a:p>
          <a:endParaRPr lang="en-US"/>
        </a:p>
      </dgm:t>
    </dgm:pt>
    <dgm:pt modelId="{AF207FDC-00C5-423C-B1F6-7F3DEF30C913}">
      <dgm:prSet/>
      <dgm:spPr/>
      <dgm:t>
        <a:bodyPr/>
        <a:lstStyle/>
        <a:p>
          <a:r>
            <a:rPr lang="en-US"/>
            <a:t>We sell when we answer phones</a:t>
          </a:r>
        </a:p>
      </dgm:t>
    </dgm:pt>
    <dgm:pt modelId="{999B1166-EAF0-4676-8DBD-C27CCE0E7ED7}" type="parTrans" cxnId="{65FDA829-BDE5-433D-A64E-26871E3936FC}">
      <dgm:prSet/>
      <dgm:spPr/>
      <dgm:t>
        <a:bodyPr/>
        <a:lstStyle/>
        <a:p>
          <a:endParaRPr lang="en-US"/>
        </a:p>
      </dgm:t>
    </dgm:pt>
    <dgm:pt modelId="{DCC0E8E3-2345-4BA1-AE03-29173F4F517E}" type="sibTrans" cxnId="{65FDA829-BDE5-433D-A64E-26871E3936FC}">
      <dgm:prSet/>
      <dgm:spPr/>
      <dgm:t>
        <a:bodyPr/>
        <a:lstStyle/>
        <a:p>
          <a:endParaRPr lang="en-US"/>
        </a:p>
      </dgm:t>
    </dgm:pt>
    <dgm:pt modelId="{D5B73A94-2F3D-4D7F-9500-7D1DFACF3202}">
      <dgm:prSet/>
      <dgm:spPr/>
      <dgm:t>
        <a:bodyPr/>
        <a:lstStyle/>
        <a:p>
          <a:r>
            <a:rPr lang="en-US"/>
            <a:t>We sell when we walk the property</a:t>
          </a:r>
        </a:p>
      </dgm:t>
    </dgm:pt>
    <dgm:pt modelId="{0858894C-26E5-4869-9DB6-E9FE2DF8B9AC}" type="parTrans" cxnId="{E7F92C87-1B03-41DB-8D73-85AB04C24717}">
      <dgm:prSet/>
      <dgm:spPr/>
      <dgm:t>
        <a:bodyPr/>
        <a:lstStyle/>
        <a:p>
          <a:endParaRPr lang="en-US"/>
        </a:p>
      </dgm:t>
    </dgm:pt>
    <dgm:pt modelId="{6C3ECC02-AEA9-462F-AB45-FCFC3C88B409}" type="sibTrans" cxnId="{E7F92C87-1B03-41DB-8D73-85AB04C24717}">
      <dgm:prSet/>
      <dgm:spPr/>
      <dgm:t>
        <a:bodyPr/>
        <a:lstStyle/>
        <a:p>
          <a:endParaRPr lang="en-US"/>
        </a:p>
      </dgm:t>
    </dgm:pt>
    <dgm:pt modelId="{C707254B-E514-46BA-A99E-B9D8F59F37F7}">
      <dgm:prSet/>
      <dgm:spPr/>
      <dgm:t>
        <a:bodyPr/>
        <a:lstStyle/>
        <a:p>
          <a:r>
            <a:rPr lang="en-US"/>
            <a:t>We sell when we interact with our residents</a:t>
          </a:r>
        </a:p>
      </dgm:t>
    </dgm:pt>
    <dgm:pt modelId="{4F910C89-E8D2-4F05-AEFF-BC81E3FD567B}" type="parTrans" cxnId="{256179F7-A165-4350-891C-482296A3C5BE}">
      <dgm:prSet/>
      <dgm:spPr/>
      <dgm:t>
        <a:bodyPr/>
        <a:lstStyle/>
        <a:p>
          <a:endParaRPr lang="en-US"/>
        </a:p>
      </dgm:t>
    </dgm:pt>
    <dgm:pt modelId="{2D4BCDFC-62B2-4A4C-88B3-8A2BC43E23DF}" type="sibTrans" cxnId="{256179F7-A165-4350-891C-482296A3C5BE}">
      <dgm:prSet/>
      <dgm:spPr/>
      <dgm:t>
        <a:bodyPr/>
        <a:lstStyle/>
        <a:p>
          <a:endParaRPr lang="en-US"/>
        </a:p>
      </dgm:t>
    </dgm:pt>
    <dgm:pt modelId="{5FC5EFDF-D80C-4ACD-BD58-E201149526D1}">
      <dgm:prSet/>
      <dgm:spPr/>
      <dgm:t>
        <a:bodyPr/>
        <a:lstStyle/>
        <a:p>
          <a:r>
            <a:rPr lang="en-US"/>
            <a:t>We sell when we take a work order</a:t>
          </a:r>
        </a:p>
      </dgm:t>
    </dgm:pt>
    <dgm:pt modelId="{5331872D-FA1F-4E14-9457-8CDE9633D4A2}" type="parTrans" cxnId="{85847E42-46A4-4725-9AC0-925706C31AE8}">
      <dgm:prSet/>
      <dgm:spPr/>
      <dgm:t>
        <a:bodyPr/>
        <a:lstStyle/>
        <a:p>
          <a:endParaRPr lang="en-US"/>
        </a:p>
      </dgm:t>
    </dgm:pt>
    <dgm:pt modelId="{D3C08FA4-49C9-490F-AE45-DAD9C8967A5C}" type="sibTrans" cxnId="{85847E42-46A4-4725-9AC0-925706C31AE8}">
      <dgm:prSet/>
      <dgm:spPr/>
      <dgm:t>
        <a:bodyPr/>
        <a:lstStyle/>
        <a:p>
          <a:endParaRPr lang="en-US"/>
        </a:p>
      </dgm:t>
    </dgm:pt>
    <dgm:pt modelId="{8AD55851-FF66-43E6-AEF7-2345E760ECF4}">
      <dgm:prSet/>
      <dgm:spPr/>
      <dgm:t>
        <a:bodyPr/>
        <a:lstStyle/>
        <a:p>
          <a:r>
            <a:rPr lang="en-US"/>
            <a:t>We sell when we deliver late notices</a:t>
          </a:r>
        </a:p>
      </dgm:t>
    </dgm:pt>
    <dgm:pt modelId="{C5D17B76-AA69-4B05-B2F5-EB43E8D37531}" type="parTrans" cxnId="{83F8801F-0611-4A38-8D54-4A6DF961C378}">
      <dgm:prSet/>
      <dgm:spPr/>
      <dgm:t>
        <a:bodyPr/>
        <a:lstStyle/>
        <a:p>
          <a:endParaRPr lang="en-US"/>
        </a:p>
      </dgm:t>
    </dgm:pt>
    <dgm:pt modelId="{8D177C36-B4CE-4196-959E-5BD6ABD225AA}" type="sibTrans" cxnId="{83F8801F-0611-4A38-8D54-4A6DF961C378}">
      <dgm:prSet/>
      <dgm:spPr/>
      <dgm:t>
        <a:bodyPr/>
        <a:lstStyle/>
        <a:p>
          <a:endParaRPr lang="en-US"/>
        </a:p>
      </dgm:t>
    </dgm:pt>
    <dgm:pt modelId="{178E7DD3-CA31-4475-93E6-0028EEC3C8CD}">
      <dgm:prSet/>
      <dgm:spPr/>
      <dgm:t>
        <a:bodyPr/>
        <a:lstStyle/>
        <a:p>
          <a:r>
            <a:rPr lang="en-US"/>
            <a:t>We sell when we work renewals</a:t>
          </a:r>
        </a:p>
      </dgm:t>
    </dgm:pt>
    <dgm:pt modelId="{FA0CCF31-AD56-4CD3-802A-CDBB7156D97A}" type="parTrans" cxnId="{6F77C6F0-0A71-4FC6-A6A7-FC320DC979C4}">
      <dgm:prSet/>
      <dgm:spPr/>
      <dgm:t>
        <a:bodyPr/>
        <a:lstStyle/>
        <a:p>
          <a:endParaRPr lang="en-US"/>
        </a:p>
      </dgm:t>
    </dgm:pt>
    <dgm:pt modelId="{B15FAF7E-95A0-47EE-94E4-8219AE4D5066}" type="sibTrans" cxnId="{6F77C6F0-0A71-4FC6-A6A7-FC320DC979C4}">
      <dgm:prSet/>
      <dgm:spPr/>
      <dgm:t>
        <a:bodyPr/>
        <a:lstStyle/>
        <a:p>
          <a:endParaRPr lang="en-US"/>
        </a:p>
      </dgm:t>
    </dgm:pt>
    <dgm:pt modelId="{1BCE032B-670E-4D07-B39C-06F09F0B821C}">
      <dgm:prSet/>
      <dgm:spPr/>
      <dgm:t>
        <a:bodyPr/>
        <a:lstStyle/>
        <a:p>
          <a:r>
            <a:rPr lang="en-US" dirty="0"/>
            <a:t>We sell when we meet with our teams</a:t>
          </a:r>
        </a:p>
      </dgm:t>
    </dgm:pt>
    <dgm:pt modelId="{8CC9A57E-1923-4DB2-B2A0-2DD0FFE79A50}" type="parTrans" cxnId="{02326092-5ED5-47EF-A424-F4F013CB28AC}">
      <dgm:prSet/>
      <dgm:spPr/>
      <dgm:t>
        <a:bodyPr/>
        <a:lstStyle/>
        <a:p>
          <a:endParaRPr lang="en-US"/>
        </a:p>
      </dgm:t>
    </dgm:pt>
    <dgm:pt modelId="{75C7F387-6102-4B37-82B6-4100B87FE9A4}" type="sibTrans" cxnId="{02326092-5ED5-47EF-A424-F4F013CB28AC}">
      <dgm:prSet/>
      <dgm:spPr/>
      <dgm:t>
        <a:bodyPr/>
        <a:lstStyle/>
        <a:p>
          <a:endParaRPr lang="en-US"/>
        </a:p>
      </dgm:t>
    </dgm:pt>
    <dgm:pt modelId="{21C19579-742F-484C-ABBE-D7F79E933BB1}">
      <dgm:prSet phldrT="[Text]"/>
      <dgm:spPr/>
      <dgm:t>
        <a:bodyPr/>
        <a:lstStyle/>
        <a:p>
          <a:r>
            <a:rPr lang="en-US" dirty="0"/>
            <a:t>We sell when we….?</a:t>
          </a:r>
        </a:p>
      </dgm:t>
    </dgm:pt>
    <dgm:pt modelId="{69630A40-33AF-4776-93FC-714FFA9A0783}" type="parTrans" cxnId="{B1805B05-D715-4E48-B64F-8353FAD04FF1}">
      <dgm:prSet/>
      <dgm:spPr/>
      <dgm:t>
        <a:bodyPr/>
        <a:lstStyle/>
        <a:p>
          <a:endParaRPr lang="en-US"/>
        </a:p>
      </dgm:t>
    </dgm:pt>
    <dgm:pt modelId="{8E02CE93-5B93-43A9-A149-A0D278441697}" type="sibTrans" cxnId="{B1805B05-D715-4E48-B64F-8353FAD04FF1}">
      <dgm:prSet/>
      <dgm:spPr/>
      <dgm:t>
        <a:bodyPr/>
        <a:lstStyle/>
        <a:p>
          <a:endParaRPr lang="en-US"/>
        </a:p>
      </dgm:t>
    </dgm:pt>
    <dgm:pt modelId="{E151B08C-9EE0-4A05-B09F-D0AAADE703F9}" type="pres">
      <dgm:prSet presAssocID="{13784B25-2FE1-494C-B414-5BB988831CAF}" presName="linear" presStyleCnt="0">
        <dgm:presLayoutVars>
          <dgm:animLvl val="lvl"/>
          <dgm:resizeHandles val="exact"/>
        </dgm:presLayoutVars>
      </dgm:prSet>
      <dgm:spPr/>
    </dgm:pt>
    <dgm:pt modelId="{E60C970A-7007-488C-B44A-DF74819DD1A2}" type="pres">
      <dgm:prSet presAssocID="{9D6271C3-F75A-4934-BD6A-7326042EF78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E4AC5CCE-E1C4-466F-835A-B784A8253FD9}" type="pres">
      <dgm:prSet presAssocID="{7B9EBED7-2B76-4FF9-B59E-8EDA6256D83C}" presName="spacer" presStyleCnt="0"/>
      <dgm:spPr/>
    </dgm:pt>
    <dgm:pt modelId="{64BEF404-9B28-4D27-83DD-4CA99E5E73C6}" type="pres">
      <dgm:prSet presAssocID="{AF207FDC-00C5-423C-B1F6-7F3DEF30C91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E92CE501-4182-4A0B-871B-4FC4F8A8F41E}" type="pres">
      <dgm:prSet presAssocID="{DCC0E8E3-2345-4BA1-AE03-29173F4F517E}" presName="spacer" presStyleCnt="0"/>
      <dgm:spPr/>
    </dgm:pt>
    <dgm:pt modelId="{96DBADF9-A7D1-4232-AE54-F9C1BA8D8BF5}" type="pres">
      <dgm:prSet presAssocID="{D5B73A94-2F3D-4D7F-9500-7D1DFACF320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EE4288E-ECCA-4268-81F0-49FCEF952D06}" type="pres">
      <dgm:prSet presAssocID="{6C3ECC02-AEA9-462F-AB45-FCFC3C88B409}" presName="spacer" presStyleCnt="0"/>
      <dgm:spPr/>
    </dgm:pt>
    <dgm:pt modelId="{4E22C114-9D2F-4336-B49A-33822AFBBAAC}" type="pres">
      <dgm:prSet presAssocID="{C707254B-E514-46BA-A99E-B9D8F59F37F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65D52F1D-3561-4B83-9CCF-62263E8108A3}" type="pres">
      <dgm:prSet presAssocID="{2D4BCDFC-62B2-4A4C-88B3-8A2BC43E23DF}" presName="spacer" presStyleCnt="0"/>
      <dgm:spPr/>
    </dgm:pt>
    <dgm:pt modelId="{C00A0FCF-FE30-4E55-B546-E0D5454AF284}" type="pres">
      <dgm:prSet presAssocID="{5FC5EFDF-D80C-4ACD-BD58-E201149526D1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0990EDD-E0B6-4080-89AF-C6F3FD9D9768}" type="pres">
      <dgm:prSet presAssocID="{D3C08FA4-49C9-490F-AE45-DAD9C8967A5C}" presName="spacer" presStyleCnt="0"/>
      <dgm:spPr/>
    </dgm:pt>
    <dgm:pt modelId="{8FF6FE57-B050-489E-A567-07DDA756316D}" type="pres">
      <dgm:prSet presAssocID="{8AD55851-FF66-43E6-AEF7-2345E760ECF4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F1F057A9-224C-4AD2-81FF-76F20E5A1D25}" type="pres">
      <dgm:prSet presAssocID="{8D177C36-B4CE-4196-959E-5BD6ABD225AA}" presName="spacer" presStyleCnt="0"/>
      <dgm:spPr/>
    </dgm:pt>
    <dgm:pt modelId="{FFD7C68F-9E4F-4CF2-A19D-76319DEE9755}" type="pres">
      <dgm:prSet presAssocID="{178E7DD3-CA31-4475-93E6-0028EEC3C8CD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5021361-E01C-4183-A15B-6735BC029E30}" type="pres">
      <dgm:prSet presAssocID="{B15FAF7E-95A0-47EE-94E4-8219AE4D5066}" presName="spacer" presStyleCnt="0"/>
      <dgm:spPr/>
    </dgm:pt>
    <dgm:pt modelId="{EDD7AD56-1C14-40AB-A8F2-B2A79C839AFB}" type="pres">
      <dgm:prSet presAssocID="{1BCE032B-670E-4D07-B39C-06F09F0B821C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41C3444F-20E4-427A-8D2B-F9335AFC97E9}" type="pres">
      <dgm:prSet presAssocID="{75C7F387-6102-4B37-82B6-4100B87FE9A4}" presName="spacer" presStyleCnt="0"/>
      <dgm:spPr/>
    </dgm:pt>
    <dgm:pt modelId="{1AC29FCC-BC01-466F-9227-16747B66EFDC}" type="pres">
      <dgm:prSet presAssocID="{21C19579-742F-484C-ABBE-D7F79E933BB1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B1805B05-D715-4E48-B64F-8353FAD04FF1}" srcId="{13784B25-2FE1-494C-B414-5BB988831CAF}" destId="{21C19579-742F-484C-ABBE-D7F79E933BB1}" srcOrd="8" destOrd="0" parTransId="{69630A40-33AF-4776-93FC-714FFA9A0783}" sibTransId="{8E02CE93-5B93-43A9-A149-A0D278441697}"/>
    <dgm:cxn modelId="{6754A105-D545-4A79-BD38-A94F3EB31F86}" srcId="{13784B25-2FE1-494C-B414-5BB988831CAF}" destId="{9D6271C3-F75A-4934-BD6A-7326042EF78F}" srcOrd="0" destOrd="0" parTransId="{D91F240E-95CB-403C-8ADB-D030F41E417F}" sibTransId="{7B9EBED7-2B76-4FF9-B59E-8EDA6256D83C}"/>
    <dgm:cxn modelId="{A491F513-BC86-4FE4-941A-47D4FB07EC41}" type="presOf" srcId="{AF207FDC-00C5-423C-B1F6-7F3DEF30C913}" destId="{64BEF404-9B28-4D27-83DD-4CA99E5E73C6}" srcOrd="0" destOrd="0" presId="urn:microsoft.com/office/officeart/2005/8/layout/vList2"/>
    <dgm:cxn modelId="{83F8801F-0611-4A38-8D54-4A6DF961C378}" srcId="{13784B25-2FE1-494C-B414-5BB988831CAF}" destId="{8AD55851-FF66-43E6-AEF7-2345E760ECF4}" srcOrd="5" destOrd="0" parTransId="{C5D17B76-AA69-4B05-B2F5-EB43E8D37531}" sibTransId="{8D177C36-B4CE-4196-959E-5BD6ABD225AA}"/>
    <dgm:cxn modelId="{155ED523-88D2-4B0E-9F8B-D74B8A88C14C}" type="presOf" srcId="{21C19579-742F-484C-ABBE-D7F79E933BB1}" destId="{1AC29FCC-BC01-466F-9227-16747B66EFDC}" srcOrd="0" destOrd="0" presId="urn:microsoft.com/office/officeart/2005/8/layout/vList2"/>
    <dgm:cxn modelId="{28A06927-67DE-4F30-BE82-530229BCFAF8}" type="presOf" srcId="{D5B73A94-2F3D-4D7F-9500-7D1DFACF3202}" destId="{96DBADF9-A7D1-4232-AE54-F9C1BA8D8BF5}" srcOrd="0" destOrd="0" presId="urn:microsoft.com/office/officeart/2005/8/layout/vList2"/>
    <dgm:cxn modelId="{65FDA829-BDE5-433D-A64E-26871E3936FC}" srcId="{13784B25-2FE1-494C-B414-5BB988831CAF}" destId="{AF207FDC-00C5-423C-B1F6-7F3DEF30C913}" srcOrd="1" destOrd="0" parTransId="{999B1166-EAF0-4676-8DBD-C27CCE0E7ED7}" sibTransId="{DCC0E8E3-2345-4BA1-AE03-29173F4F517E}"/>
    <dgm:cxn modelId="{DA82E429-39A0-4CDA-A654-A56E07DE7786}" type="presOf" srcId="{9D6271C3-F75A-4934-BD6A-7326042EF78F}" destId="{E60C970A-7007-488C-B44A-DF74819DD1A2}" srcOrd="0" destOrd="0" presId="urn:microsoft.com/office/officeart/2005/8/layout/vList2"/>
    <dgm:cxn modelId="{85847E42-46A4-4725-9AC0-925706C31AE8}" srcId="{13784B25-2FE1-494C-B414-5BB988831CAF}" destId="{5FC5EFDF-D80C-4ACD-BD58-E201149526D1}" srcOrd="4" destOrd="0" parTransId="{5331872D-FA1F-4E14-9457-8CDE9633D4A2}" sibTransId="{D3C08FA4-49C9-490F-AE45-DAD9C8967A5C}"/>
    <dgm:cxn modelId="{263D3147-783E-43D6-8E5D-E3DC1DD311C3}" type="presOf" srcId="{8AD55851-FF66-43E6-AEF7-2345E760ECF4}" destId="{8FF6FE57-B050-489E-A567-07DDA756316D}" srcOrd="0" destOrd="0" presId="urn:microsoft.com/office/officeart/2005/8/layout/vList2"/>
    <dgm:cxn modelId="{48DD3771-2C51-4657-AD4E-FE9C49457A51}" type="presOf" srcId="{178E7DD3-CA31-4475-93E6-0028EEC3C8CD}" destId="{FFD7C68F-9E4F-4CF2-A19D-76319DEE9755}" srcOrd="0" destOrd="0" presId="urn:microsoft.com/office/officeart/2005/8/layout/vList2"/>
    <dgm:cxn modelId="{E7F92C87-1B03-41DB-8D73-85AB04C24717}" srcId="{13784B25-2FE1-494C-B414-5BB988831CAF}" destId="{D5B73A94-2F3D-4D7F-9500-7D1DFACF3202}" srcOrd="2" destOrd="0" parTransId="{0858894C-26E5-4869-9DB6-E9FE2DF8B9AC}" sibTransId="{6C3ECC02-AEA9-462F-AB45-FCFC3C88B409}"/>
    <dgm:cxn modelId="{02326092-5ED5-47EF-A424-F4F013CB28AC}" srcId="{13784B25-2FE1-494C-B414-5BB988831CAF}" destId="{1BCE032B-670E-4D07-B39C-06F09F0B821C}" srcOrd="7" destOrd="0" parTransId="{8CC9A57E-1923-4DB2-B2A0-2DD0FFE79A50}" sibTransId="{75C7F387-6102-4B37-82B6-4100B87FE9A4}"/>
    <dgm:cxn modelId="{1E267595-A7FC-489A-826D-48F4118FA3B9}" type="presOf" srcId="{1BCE032B-670E-4D07-B39C-06F09F0B821C}" destId="{EDD7AD56-1C14-40AB-A8F2-B2A79C839AFB}" srcOrd="0" destOrd="0" presId="urn:microsoft.com/office/officeart/2005/8/layout/vList2"/>
    <dgm:cxn modelId="{53456EBA-9F28-41C0-8665-8AD6B329A251}" type="presOf" srcId="{5FC5EFDF-D80C-4ACD-BD58-E201149526D1}" destId="{C00A0FCF-FE30-4E55-B546-E0D5454AF284}" srcOrd="0" destOrd="0" presId="urn:microsoft.com/office/officeart/2005/8/layout/vList2"/>
    <dgm:cxn modelId="{B96FB3BB-C39A-4206-8202-8EBBA62D1E46}" type="presOf" srcId="{C707254B-E514-46BA-A99E-B9D8F59F37F7}" destId="{4E22C114-9D2F-4336-B49A-33822AFBBAAC}" srcOrd="0" destOrd="0" presId="urn:microsoft.com/office/officeart/2005/8/layout/vList2"/>
    <dgm:cxn modelId="{E4EEFDBE-7224-4B24-A666-FE1BFB48A7A1}" type="presOf" srcId="{13784B25-2FE1-494C-B414-5BB988831CAF}" destId="{E151B08C-9EE0-4A05-B09F-D0AAADE703F9}" srcOrd="0" destOrd="0" presId="urn:microsoft.com/office/officeart/2005/8/layout/vList2"/>
    <dgm:cxn modelId="{6F77C6F0-0A71-4FC6-A6A7-FC320DC979C4}" srcId="{13784B25-2FE1-494C-B414-5BB988831CAF}" destId="{178E7DD3-CA31-4475-93E6-0028EEC3C8CD}" srcOrd="6" destOrd="0" parTransId="{FA0CCF31-AD56-4CD3-802A-CDBB7156D97A}" sibTransId="{B15FAF7E-95A0-47EE-94E4-8219AE4D5066}"/>
    <dgm:cxn modelId="{256179F7-A165-4350-891C-482296A3C5BE}" srcId="{13784B25-2FE1-494C-B414-5BB988831CAF}" destId="{C707254B-E514-46BA-A99E-B9D8F59F37F7}" srcOrd="3" destOrd="0" parTransId="{4F910C89-E8D2-4F05-AEFF-BC81E3FD567B}" sibTransId="{2D4BCDFC-62B2-4A4C-88B3-8A2BC43E23DF}"/>
    <dgm:cxn modelId="{7F5627C5-D980-47E1-A8DB-3A96782FAC47}" type="presParOf" srcId="{E151B08C-9EE0-4A05-B09F-D0AAADE703F9}" destId="{E60C970A-7007-488C-B44A-DF74819DD1A2}" srcOrd="0" destOrd="0" presId="urn:microsoft.com/office/officeart/2005/8/layout/vList2"/>
    <dgm:cxn modelId="{686A995C-888A-4B86-8726-3764AF8AEC58}" type="presParOf" srcId="{E151B08C-9EE0-4A05-B09F-D0AAADE703F9}" destId="{E4AC5CCE-E1C4-466F-835A-B784A8253FD9}" srcOrd="1" destOrd="0" presId="urn:microsoft.com/office/officeart/2005/8/layout/vList2"/>
    <dgm:cxn modelId="{3A30C307-17A7-4EAD-8208-60987F90268D}" type="presParOf" srcId="{E151B08C-9EE0-4A05-B09F-D0AAADE703F9}" destId="{64BEF404-9B28-4D27-83DD-4CA99E5E73C6}" srcOrd="2" destOrd="0" presId="urn:microsoft.com/office/officeart/2005/8/layout/vList2"/>
    <dgm:cxn modelId="{C627D793-B878-413B-9804-765B9F075BE9}" type="presParOf" srcId="{E151B08C-9EE0-4A05-B09F-D0AAADE703F9}" destId="{E92CE501-4182-4A0B-871B-4FC4F8A8F41E}" srcOrd="3" destOrd="0" presId="urn:microsoft.com/office/officeart/2005/8/layout/vList2"/>
    <dgm:cxn modelId="{A8C1B253-F077-416B-9B9C-CA044B8D9CF8}" type="presParOf" srcId="{E151B08C-9EE0-4A05-B09F-D0AAADE703F9}" destId="{96DBADF9-A7D1-4232-AE54-F9C1BA8D8BF5}" srcOrd="4" destOrd="0" presId="urn:microsoft.com/office/officeart/2005/8/layout/vList2"/>
    <dgm:cxn modelId="{F29E60F3-5007-4C67-B456-7FA2667F7164}" type="presParOf" srcId="{E151B08C-9EE0-4A05-B09F-D0AAADE703F9}" destId="{8EE4288E-ECCA-4268-81F0-49FCEF952D06}" srcOrd="5" destOrd="0" presId="urn:microsoft.com/office/officeart/2005/8/layout/vList2"/>
    <dgm:cxn modelId="{DC56C636-ABD9-4283-96E2-156DA2E6F0ED}" type="presParOf" srcId="{E151B08C-9EE0-4A05-B09F-D0AAADE703F9}" destId="{4E22C114-9D2F-4336-B49A-33822AFBBAAC}" srcOrd="6" destOrd="0" presId="urn:microsoft.com/office/officeart/2005/8/layout/vList2"/>
    <dgm:cxn modelId="{F694F776-FB2F-41F4-B852-C50B529B10C4}" type="presParOf" srcId="{E151B08C-9EE0-4A05-B09F-D0AAADE703F9}" destId="{65D52F1D-3561-4B83-9CCF-62263E8108A3}" srcOrd="7" destOrd="0" presId="urn:microsoft.com/office/officeart/2005/8/layout/vList2"/>
    <dgm:cxn modelId="{1D05BC92-F3DC-4306-916C-990DCB808C8A}" type="presParOf" srcId="{E151B08C-9EE0-4A05-B09F-D0AAADE703F9}" destId="{C00A0FCF-FE30-4E55-B546-E0D5454AF284}" srcOrd="8" destOrd="0" presId="urn:microsoft.com/office/officeart/2005/8/layout/vList2"/>
    <dgm:cxn modelId="{997A038C-1EEF-43D7-9CD7-364E125BB96D}" type="presParOf" srcId="{E151B08C-9EE0-4A05-B09F-D0AAADE703F9}" destId="{70990EDD-E0B6-4080-89AF-C6F3FD9D9768}" srcOrd="9" destOrd="0" presId="urn:microsoft.com/office/officeart/2005/8/layout/vList2"/>
    <dgm:cxn modelId="{F3D311E0-D489-443A-97A3-9A5588BDA94D}" type="presParOf" srcId="{E151B08C-9EE0-4A05-B09F-D0AAADE703F9}" destId="{8FF6FE57-B050-489E-A567-07DDA756316D}" srcOrd="10" destOrd="0" presId="urn:microsoft.com/office/officeart/2005/8/layout/vList2"/>
    <dgm:cxn modelId="{02E9E44D-0147-4AF1-8EAE-D616291E3D50}" type="presParOf" srcId="{E151B08C-9EE0-4A05-B09F-D0AAADE703F9}" destId="{F1F057A9-224C-4AD2-81FF-76F20E5A1D25}" srcOrd="11" destOrd="0" presId="urn:microsoft.com/office/officeart/2005/8/layout/vList2"/>
    <dgm:cxn modelId="{BDD2E07E-71F7-4699-B9BF-0A951E4CBA33}" type="presParOf" srcId="{E151B08C-9EE0-4A05-B09F-D0AAADE703F9}" destId="{FFD7C68F-9E4F-4CF2-A19D-76319DEE9755}" srcOrd="12" destOrd="0" presId="urn:microsoft.com/office/officeart/2005/8/layout/vList2"/>
    <dgm:cxn modelId="{3220550C-8B3B-41F1-A6A2-B1B3CCD7F90D}" type="presParOf" srcId="{E151B08C-9EE0-4A05-B09F-D0AAADE703F9}" destId="{95021361-E01C-4183-A15B-6735BC029E30}" srcOrd="13" destOrd="0" presId="urn:microsoft.com/office/officeart/2005/8/layout/vList2"/>
    <dgm:cxn modelId="{14476971-EF8C-4CBC-B85E-90E73A863899}" type="presParOf" srcId="{E151B08C-9EE0-4A05-B09F-D0AAADE703F9}" destId="{EDD7AD56-1C14-40AB-A8F2-B2A79C839AFB}" srcOrd="14" destOrd="0" presId="urn:microsoft.com/office/officeart/2005/8/layout/vList2"/>
    <dgm:cxn modelId="{77F55F20-1CE9-4B83-9900-8A0A6BAA8FE0}" type="presParOf" srcId="{E151B08C-9EE0-4A05-B09F-D0AAADE703F9}" destId="{41C3444F-20E4-427A-8D2B-F9335AFC97E9}" srcOrd="15" destOrd="0" presId="urn:microsoft.com/office/officeart/2005/8/layout/vList2"/>
    <dgm:cxn modelId="{8624DBDB-2D70-482B-B57C-D5C599DCFDC6}" type="presParOf" srcId="{E151B08C-9EE0-4A05-B09F-D0AAADE703F9}" destId="{1AC29FCC-BC01-466F-9227-16747B66EFD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C970A-7007-488C-B44A-DF74819DD1A2}">
      <dsp:nvSpPr>
        <dsp:cNvPr id="0" name=""/>
        <dsp:cNvSpPr/>
      </dsp:nvSpPr>
      <dsp:spPr>
        <a:xfrm>
          <a:off x="0" y="139033"/>
          <a:ext cx="6513603" cy="561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sell when we lease</a:t>
          </a:r>
        </a:p>
      </dsp:txBody>
      <dsp:txXfrm>
        <a:off x="27415" y="166448"/>
        <a:ext cx="6458773" cy="506769"/>
      </dsp:txXfrm>
    </dsp:sp>
    <dsp:sp modelId="{64BEF404-9B28-4D27-83DD-4CA99E5E73C6}">
      <dsp:nvSpPr>
        <dsp:cNvPr id="0" name=""/>
        <dsp:cNvSpPr/>
      </dsp:nvSpPr>
      <dsp:spPr>
        <a:xfrm>
          <a:off x="0" y="769753"/>
          <a:ext cx="6513603" cy="561599"/>
        </a:xfrm>
        <a:prstGeom prst="roundRect">
          <a:avLst/>
        </a:prstGeom>
        <a:solidFill>
          <a:schemeClr val="accent5">
            <a:hueOff val="0"/>
            <a:satOff val="0"/>
            <a:lumOff val="-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sell when we answer phones</a:t>
          </a:r>
        </a:p>
      </dsp:txBody>
      <dsp:txXfrm>
        <a:off x="27415" y="797168"/>
        <a:ext cx="6458773" cy="506769"/>
      </dsp:txXfrm>
    </dsp:sp>
    <dsp:sp modelId="{96DBADF9-A7D1-4232-AE54-F9C1BA8D8BF5}">
      <dsp:nvSpPr>
        <dsp:cNvPr id="0" name=""/>
        <dsp:cNvSpPr/>
      </dsp:nvSpPr>
      <dsp:spPr>
        <a:xfrm>
          <a:off x="0" y="1400473"/>
          <a:ext cx="6513603" cy="561599"/>
        </a:xfrm>
        <a:prstGeom prst="roundRect">
          <a:avLst/>
        </a:prstGeom>
        <a:solidFill>
          <a:schemeClr val="accent5">
            <a:hueOff val="0"/>
            <a:satOff val="0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sell when we walk the property</a:t>
          </a:r>
        </a:p>
      </dsp:txBody>
      <dsp:txXfrm>
        <a:off x="27415" y="1427888"/>
        <a:ext cx="6458773" cy="506769"/>
      </dsp:txXfrm>
    </dsp:sp>
    <dsp:sp modelId="{4E22C114-9D2F-4336-B49A-33822AFBBAAC}">
      <dsp:nvSpPr>
        <dsp:cNvPr id="0" name=""/>
        <dsp:cNvSpPr/>
      </dsp:nvSpPr>
      <dsp:spPr>
        <a:xfrm>
          <a:off x="0" y="2031193"/>
          <a:ext cx="6513603" cy="561599"/>
        </a:xfrm>
        <a:prstGeom prst="roundRect">
          <a:avLst/>
        </a:prstGeom>
        <a:solidFill>
          <a:schemeClr val="accent5">
            <a:hueOff val="0"/>
            <a:satOff val="0"/>
            <a:lumOff val="-2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sell when we interact with our residents</a:t>
          </a:r>
        </a:p>
      </dsp:txBody>
      <dsp:txXfrm>
        <a:off x="27415" y="2058608"/>
        <a:ext cx="6458773" cy="506769"/>
      </dsp:txXfrm>
    </dsp:sp>
    <dsp:sp modelId="{C00A0FCF-FE30-4E55-B546-E0D5454AF284}">
      <dsp:nvSpPr>
        <dsp:cNvPr id="0" name=""/>
        <dsp:cNvSpPr/>
      </dsp:nvSpPr>
      <dsp:spPr>
        <a:xfrm>
          <a:off x="0" y="2661913"/>
          <a:ext cx="6513603" cy="561599"/>
        </a:xfrm>
        <a:prstGeom prst="roundRect">
          <a:avLst/>
        </a:prstGeom>
        <a:solidFill>
          <a:schemeClr val="accent5">
            <a:hueOff val="0"/>
            <a:satOff val="0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sell when we take a work order</a:t>
          </a:r>
        </a:p>
      </dsp:txBody>
      <dsp:txXfrm>
        <a:off x="27415" y="2689328"/>
        <a:ext cx="6458773" cy="506769"/>
      </dsp:txXfrm>
    </dsp:sp>
    <dsp:sp modelId="{8FF6FE57-B050-489E-A567-07DDA756316D}">
      <dsp:nvSpPr>
        <dsp:cNvPr id="0" name=""/>
        <dsp:cNvSpPr/>
      </dsp:nvSpPr>
      <dsp:spPr>
        <a:xfrm>
          <a:off x="0" y="3292633"/>
          <a:ext cx="6513603" cy="561599"/>
        </a:xfrm>
        <a:prstGeom prst="roundRect">
          <a:avLst/>
        </a:prstGeom>
        <a:solidFill>
          <a:schemeClr val="accent5">
            <a:hueOff val="0"/>
            <a:satOff val="0"/>
            <a:lumOff val="-4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sell when we deliver late notices</a:t>
          </a:r>
        </a:p>
      </dsp:txBody>
      <dsp:txXfrm>
        <a:off x="27415" y="3320048"/>
        <a:ext cx="6458773" cy="506769"/>
      </dsp:txXfrm>
    </dsp:sp>
    <dsp:sp modelId="{FFD7C68F-9E4F-4CF2-A19D-76319DEE9755}">
      <dsp:nvSpPr>
        <dsp:cNvPr id="0" name=""/>
        <dsp:cNvSpPr/>
      </dsp:nvSpPr>
      <dsp:spPr>
        <a:xfrm>
          <a:off x="0" y="3923353"/>
          <a:ext cx="6513603" cy="561599"/>
        </a:xfrm>
        <a:prstGeom prst="roundRect">
          <a:avLst/>
        </a:prstGeom>
        <a:solidFill>
          <a:schemeClr val="accent5">
            <a:hueOff val="0"/>
            <a:satOff val="0"/>
            <a:lumOff val="-52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sell when we work renewals</a:t>
          </a:r>
        </a:p>
      </dsp:txBody>
      <dsp:txXfrm>
        <a:off x="27415" y="3950768"/>
        <a:ext cx="6458773" cy="506769"/>
      </dsp:txXfrm>
    </dsp:sp>
    <dsp:sp modelId="{EDD7AD56-1C14-40AB-A8F2-B2A79C839AFB}">
      <dsp:nvSpPr>
        <dsp:cNvPr id="0" name=""/>
        <dsp:cNvSpPr/>
      </dsp:nvSpPr>
      <dsp:spPr>
        <a:xfrm>
          <a:off x="0" y="4554073"/>
          <a:ext cx="6513603" cy="561599"/>
        </a:xfrm>
        <a:prstGeom prst="roundRect">
          <a:avLst/>
        </a:prstGeom>
        <a:solidFill>
          <a:schemeClr val="accent5">
            <a:hueOff val="0"/>
            <a:satOff val="0"/>
            <a:lumOff val="-61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sell when we meet with our teams</a:t>
          </a:r>
        </a:p>
      </dsp:txBody>
      <dsp:txXfrm>
        <a:off x="27415" y="4581488"/>
        <a:ext cx="6458773" cy="506769"/>
      </dsp:txXfrm>
    </dsp:sp>
    <dsp:sp modelId="{1AC29FCC-BC01-466F-9227-16747B66EFDC}">
      <dsp:nvSpPr>
        <dsp:cNvPr id="0" name=""/>
        <dsp:cNvSpPr/>
      </dsp:nvSpPr>
      <dsp:spPr>
        <a:xfrm>
          <a:off x="0" y="5184792"/>
          <a:ext cx="6513603" cy="561599"/>
        </a:xfrm>
        <a:prstGeom prst="roundRect">
          <a:avLst/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sell when we….?</a:t>
          </a:r>
        </a:p>
      </dsp:txBody>
      <dsp:txXfrm>
        <a:off x="27415" y="5212207"/>
        <a:ext cx="6458773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568F-439F-4073-BC1C-1E164814B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C947F-9E20-4FDF-980D-4D1BD989F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04016-16C8-48C8-9A5C-F6CA0F09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B75A1-0104-42BF-8DE3-B3902DAE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D39CD-6CE9-47EB-A999-31517157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1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5BFE-3373-4564-95FD-A9A89A27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6DFD6-2F4F-4475-B607-91C3C87DF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7FA0-C10A-4585-A124-8DE92E94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8EBD8-50E8-4F17-A92C-7B19E756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609F5-573F-43E0-ACF5-55977CAB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3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01AE8-4E03-4C61-B1FB-6904A5C53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A0143-92E3-4E55-9CB7-DC05C9251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3A6F-9344-46CC-9F75-2955F141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19D4C-9FAD-45E4-A7D2-56F93DAB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82FA-F1D6-4488-9B77-3EE4376C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F7FC-83AF-4777-B493-74861FF4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9EB6F-F2F2-4486-B702-2F0D1938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C0E5C-0165-466F-AB71-4ACA349D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342B8-E1A9-42CE-B3B7-B63E7648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9FDF2-ECC9-4898-B8AE-1558E865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B97C-8DDE-498A-B957-1A85FEEE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D181F-01C2-43AD-88AF-698D0AC7E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D1FEC-77C9-4286-8DA5-4C3DA02C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B6F17-23A7-432E-A76A-B90E7DE0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52174-48F4-4B36-91FA-4E36CF76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82D4-A144-4635-A875-2EAE19BD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0AD65-DFEB-4EDF-BCC9-49CC62DF5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3B3EA-609D-4889-997B-F64BA48F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921F8-9041-4682-97AB-4E27BD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30040-D065-4421-9B61-8D437065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DFAAF-CD10-43F4-BAD0-3A4D3322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655D-1D0C-4673-B58F-94D92CFE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45B00-47F4-4528-A4A6-260118B06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A0FC1-DD43-4EAD-9242-95CF5FDEC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30AC6-3BF0-4C91-A067-62699EF23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05793-C8E3-4AE0-9EA9-E6FAFD9EB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B92631-C764-495A-ADDC-5451CACA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FD39E-DF40-4B96-9FCB-F57C3325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EA705-C07A-4961-AF69-41EBC5C6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EB96-9EFC-48DC-A6E4-3410D1CF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FC892-33CE-4769-B428-E4ACEFE0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DA4F4-BFE6-4615-8C98-2F0164D6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DCEB1-CF8C-4BA9-A044-85BD6B37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C3DB3-853E-4251-9E7C-EBFE1C46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06685-7D32-441C-B145-A0B31BEE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6F414-C576-47A5-8403-478DB974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7399-6682-4B4C-8A12-D32EC8C8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A6D07-686B-4D99-B53C-E0939AC2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570CE-D1EE-4AC4-9C7F-FD726E6B8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32053-DBEB-427F-952D-02450C2F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C5100-53CE-4129-A1E2-793A378F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E6B79-0B38-4483-9D3F-F2A4D57C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E1D6-BD30-4414-AC3A-4158891E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280A2-67AB-44D7-9A9F-91D16550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65E73-6F3A-49D4-B7D2-A20958FA0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F3A17-ABDF-475A-B699-CC689946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CBA9D-CFD1-4717-AFB5-8B2C74A2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6FF3B-6D0C-41B2-8751-30EBCBB4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9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C1E56-021F-4272-A521-9ADBB5B2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4B7CA-4817-4F58-BF93-3B5FFDBC9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A6BA-646E-4E04-8A1B-EE181ABAE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DBD8-6CC3-40E4-94F6-9A5C76E80C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056E1-91DA-4630-BDF4-E9EAB1327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5CD9-887B-4999-977F-79618722C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8F84-FEC0-40EE-9E77-183DEB27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therfoodadventure.blogspot.com/2011/10/english-country-kingham-cotswold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ntaylor/93268027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agementexchange.com/hack/designed-growth-and-engagement-fixing-invisible-stranglehold-business-succes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1781-7F1C-4524-AAD1-D374691B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978770"/>
            <a:ext cx="12192001" cy="8792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It’s Our Bread and Butter!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F4FEEDC-33E9-4E01-888B-D661C0711D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C3C3C"/>
              </a:clrFrom>
              <a:clrTo>
                <a:srgbClr val="3C3C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84" y="-514373"/>
            <a:ext cx="4129629" cy="3441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B55DB-8B31-454C-8AAF-DEB994BFE3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2688521" y="2081117"/>
            <a:ext cx="6814953" cy="3699798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0817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4B07E1-42C4-47F2-8B94-B47FB203A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r="90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27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964E47-337D-4466-A69D-179805035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3777" y="2059781"/>
            <a:ext cx="3651250" cy="2738437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2D8341-9AA3-4CE3-A794-6728FB9FD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7114" r="6267" b="20715"/>
          <a:stretch/>
        </p:blipFill>
        <p:spPr>
          <a:xfrm>
            <a:off x="5104661" y="568171"/>
            <a:ext cx="6604986" cy="54508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4161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D4D7F3-D752-4F4F-A098-7AE8AE0A6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4" b="17125"/>
          <a:stretch/>
        </p:blipFill>
        <p:spPr>
          <a:xfrm>
            <a:off x="4308068" y="284095"/>
            <a:ext cx="7537704" cy="6153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44450-CC7D-4790-8FCC-C1F9192BE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468" y="2210540"/>
            <a:ext cx="3820728" cy="25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88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FE016-B2BD-45A5-818F-4B57874BA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0" r="-1" b="2774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6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AD094-FA3C-4F57-B6E5-EF2387794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6269A-C736-4073-ADE5-5D80719C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"/>
          <a:stretch/>
        </p:blipFill>
        <p:spPr>
          <a:xfrm>
            <a:off x="3310467" y="797983"/>
            <a:ext cx="5571066" cy="52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4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8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E7257-2F19-4C73-AC2F-366E44969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8105" r="4604" b="18400"/>
          <a:stretch/>
        </p:blipFill>
        <p:spPr>
          <a:xfrm>
            <a:off x="3610252" y="2380001"/>
            <a:ext cx="4971495" cy="20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34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3C5C9-1946-4529-AFAF-5D8B3E4E8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9"/>
          <a:stretch/>
        </p:blipFill>
        <p:spPr>
          <a:xfrm>
            <a:off x="643467" y="832901"/>
            <a:ext cx="10905066" cy="51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1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F5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C7F08-10CF-40FC-8F2C-3B13ACF4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is General Manager?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2E1313-91BB-4A47-A8C9-6BD3AA49C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42" y="595317"/>
            <a:ext cx="8370549" cy="57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9CD49-FF49-422C-8590-2334AEA1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you really are?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433B25-3392-45F0-860E-C0913BD0A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46" y="763480"/>
            <a:ext cx="7671761" cy="56195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43066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6FA2C-0C81-4458-A9AF-7D4EF55A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100" dirty="0"/>
              <a:t>What Drives Profit?</a:t>
            </a:r>
          </a:p>
        </p:txBody>
      </p:sp>
      <p:pic>
        <p:nvPicPr>
          <p:cNvPr id="7" name="Graphic 6" descr="Financial">
            <a:extLst>
              <a:ext uri="{FF2B5EF4-FFF2-40B4-BE49-F238E27FC236}">
                <a16:creationId xmlns:a16="http://schemas.microsoft.com/office/drawing/2014/main" id="{042655E9-1D49-4853-8632-68E6BB7CE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632" y="787907"/>
            <a:ext cx="5126736" cy="51267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1D68-9557-41F0-A5B5-B5612703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Income Growth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Expense Control</a:t>
            </a:r>
          </a:p>
        </p:txBody>
      </p:sp>
    </p:spTree>
    <p:extLst>
      <p:ext uri="{BB962C8B-B14F-4D97-AF65-F5344CB8AC3E}">
        <p14:creationId xmlns:p14="http://schemas.microsoft.com/office/powerpoint/2010/main" val="391013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202A7-DD72-4226-824A-A14742DA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It’s All About Sales!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5C60B10-87E9-4EF9-AF98-50E601A15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6718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502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6740-4A09-4B3F-B7C5-3CBF6F1C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dirty="0"/>
              <a:t>Planning our days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A624BF-B2D7-48F1-88FA-DE118382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en-US" sz="1800" dirty="0"/>
              <a:t>1 – 3 hours</a:t>
            </a:r>
          </a:p>
          <a:p>
            <a:r>
              <a:rPr lang="en-US" sz="1800" dirty="0"/>
              <a:t>2 – 2 hours</a:t>
            </a:r>
          </a:p>
          <a:p>
            <a:r>
              <a:rPr lang="en-US" sz="1800" dirty="0"/>
              <a:t>3 – 2 hours</a:t>
            </a:r>
          </a:p>
          <a:p>
            <a:r>
              <a:rPr lang="en-US" sz="1800" dirty="0"/>
              <a:t>4  - 1 hour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EAAD25-5489-478A-BDE7-DA60F287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" b="6269"/>
          <a:stretch/>
        </p:blipFill>
        <p:spPr>
          <a:xfrm>
            <a:off x="4636009" y="640082"/>
            <a:ext cx="6907062" cy="53320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7183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7435B0-988E-4B4D-A097-73D3BADCE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2" b="70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65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1FC5FC-F9CF-4CF6-9609-C84FDACC2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9231"/>
          <a:stretch/>
        </p:blipFill>
        <p:spPr>
          <a:xfrm>
            <a:off x="732244" y="998574"/>
            <a:ext cx="10905066" cy="50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6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1D8348-2FB7-4265-B0ED-DB96FDEEB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31513" r="-2" b="23450"/>
          <a:stretch/>
        </p:blipFill>
        <p:spPr>
          <a:xfrm>
            <a:off x="470516" y="417251"/>
            <a:ext cx="11437398" cy="61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1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2060"/>
      </a:hlink>
      <a:folHlink>
        <a:srgbClr val="7030A0"/>
      </a:folHlink>
    </a:clrScheme>
    <a:fontScheme name="Denizen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867E952F3CE41A8D40741629454E3" ma:contentTypeVersion="12" ma:contentTypeDescription="Create a new document." ma:contentTypeScope="" ma:versionID="57bff28a09dd49669b22660c8ed7e156">
  <xsd:schema xmlns:xsd="http://www.w3.org/2001/XMLSchema" xmlns:xs="http://www.w3.org/2001/XMLSchema" xmlns:p="http://schemas.microsoft.com/office/2006/metadata/properties" xmlns:ns3="730eeb5c-75dc-4bef-a561-793646629bf4" xmlns:ns4="4484c9ba-8bc9-485e-b239-e21bde22338a" targetNamespace="http://schemas.microsoft.com/office/2006/metadata/properties" ma:root="true" ma:fieldsID="34fd0e6ec241c3355817e52f903385d6" ns3:_="" ns4:_="">
    <xsd:import namespace="730eeb5c-75dc-4bef-a561-793646629bf4"/>
    <xsd:import namespace="4484c9ba-8bc9-485e-b239-e21bde2233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eeb5c-75dc-4bef-a561-793646629b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4c9ba-8bc9-485e-b239-e21bde223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262E66-B7C5-414D-B802-AF2873459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eeb5c-75dc-4bef-a561-793646629bf4"/>
    <ds:schemaRef ds:uri="4484c9ba-8bc9-485e-b239-e21bde2233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9CDAD5-4FA7-41FD-9AD7-E59D155DE1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DBE0C-DD52-4205-8BDA-AE03C658998F}">
  <ds:schemaRefs>
    <ds:schemaRef ds:uri="http://schemas.microsoft.com/office/2006/documentManagement/types"/>
    <ds:schemaRef ds:uri="http://purl.org/dc/dcmitype/"/>
    <ds:schemaRef ds:uri="730eeb5c-75dc-4bef-a561-793646629bf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4484c9ba-8bc9-485e-b239-e21bde22338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109</Words>
  <Application>Microsoft Office PowerPoint</Application>
  <PresentationFormat>Widescreen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Raleway</vt:lpstr>
      <vt:lpstr>Wingdings</vt:lpstr>
      <vt:lpstr>Office Theme</vt:lpstr>
      <vt:lpstr>It’s Our Bread and Butter!</vt:lpstr>
      <vt:lpstr>Who is General Manager?</vt:lpstr>
      <vt:lpstr>Who you really are?</vt:lpstr>
      <vt:lpstr>What Drives Profit?</vt:lpstr>
      <vt:lpstr>It’s All About Sales!</vt:lpstr>
      <vt:lpstr>Planning our 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Our Bread and Butter!</dc:title>
  <dc:creator>OksanaL</dc:creator>
  <cp:lastModifiedBy>OksanaL</cp:lastModifiedBy>
  <cp:revision>2</cp:revision>
  <dcterms:created xsi:type="dcterms:W3CDTF">2019-10-23T03:19:20Z</dcterms:created>
  <dcterms:modified xsi:type="dcterms:W3CDTF">2019-10-23T03:25:58Z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0x010100D7B867E952F3CE41A8D40741629454E3</vt:lpwstr>
  </property>
</Properties>
</file>